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73" r:id="rId9"/>
    <p:sldId id="263" r:id="rId10"/>
    <p:sldId id="274" r:id="rId11"/>
    <p:sldId id="264" r:id="rId12"/>
    <p:sldId id="275" r:id="rId13"/>
    <p:sldId id="276" r:id="rId14"/>
    <p:sldId id="277" r:id="rId15"/>
    <p:sldId id="286" r:id="rId16"/>
    <p:sldId id="278" r:id="rId17"/>
    <p:sldId id="285" r:id="rId18"/>
    <p:sldId id="279" r:id="rId19"/>
    <p:sldId id="281" r:id="rId20"/>
    <p:sldId id="282" r:id="rId21"/>
    <p:sldId id="284" r:id="rId22"/>
    <p:sldId id="280" r:id="rId23"/>
    <p:sldId id="283" r:id="rId24"/>
    <p:sldId id="270" r:id="rId25"/>
    <p:sldId id="271" r:id="rId26"/>
    <p:sldId id="272" r:id="rId27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347"/>
    <a:srgbClr val="373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6222" autoAdjust="0"/>
  </p:normalViewPr>
  <p:slideViewPr>
    <p:cSldViewPr>
      <p:cViewPr varScale="1">
        <p:scale>
          <a:sx n="109" d="100"/>
          <a:sy n="109" d="100"/>
        </p:scale>
        <p:origin x="1878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1444B-AF8B-4B54-BF78-2F304D391958}" type="datetimeFigureOut">
              <a:rPr lang="en-IN" smtClean="0"/>
              <a:t>02-01-2024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7E614-77F3-4CAF-B8CC-298A8C3250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73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7E614-77F3-4CAF-B8CC-298A8C32503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8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9F1C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Source Sans 3"/>
                <a:cs typeface="Source Sans 3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9F1C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Source Sans 3"/>
                <a:cs typeface="Source Sans 3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9F1C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9F1C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4715" y="1126236"/>
            <a:ext cx="8353425" cy="0"/>
          </a:xfrm>
          <a:custGeom>
            <a:avLst/>
            <a:gdLst/>
            <a:ahLst/>
            <a:cxnLst/>
            <a:rect l="l" t="t" r="r" b="b"/>
            <a:pathLst>
              <a:path w="8353425">
                <a:moveTo>
                  <a:pt x="0" y="0"/>
                </a:moveTo>
                <a:lnTo>
                  <a:pt x="8353425" y="0"/>
                </a:lnTo>
              </a:path>
            </a:pathLst>
          </a:custGeom>
          <a:ln w="952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4715" y="6309359"/>
            <a:ext cx="6193155" cy="0"/>
          </a:xfrm>
          <a:custGeom>
            <a:avLst/>
            <a:gdLst/>
            <a:ahLst/>
            <a:cxnLst/>
            <a:rect l="l" t="t" r="r" b="b"/>
            <a:pathLst>
              <a:path w="6193155">
                <a:moveTo>
                  <a:pt x="0" y="0"/>
                </a:moveTo>
                <a:lnTo>
                  <a:pt x="6192774" y="0"/>
                </a:lnTo>
              </a:path>
            </a:pathLst>
          </a:custGeom>
          <a:ln w="952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72311" y="638251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362"/>
                </a:lnTo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52275" y="5820676"/>
            <a:ext cx="2085674" cy="7705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261315"/>
            <a:ext cx="2509520" cy="641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9F1C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8540" y="1500886"/>
            <a:ext cx="7909559" cy="438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Source Sans 3"/>
                <a:cs typeface="Source Sans 3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7744" y="6452870"/>
            <a:ext cx="2513329" cy="288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42950" y="-2931"/>
            <a:ext cx="10515599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F1C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1066198"/>
            <a:ext cx="9296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Ramrao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Adik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9428" y="1828800"/>
            <a:ext cx="5886322" cy="276165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75"/>
              </a:spcBef>
            </a:pPr>
            <a:r>
              <a:rPr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sz="2800" b="1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b="1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n-US" sz="2800" b="1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lang="en-US" sz="28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ctr">
              <a:lnSpc>
                <a:spcPct val="100000"/>
              </a:lnSpc>
              <a:spcBef>
                <a:spcPts val="675"/>
              </a:spcBef>
            </a:pPr>
            <a:r>
              <a:rPr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Winter</a:t>
            </a:r>
            <a:r>
              <a:rPr sz="2800" b="1" spc="-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</a:t>
            </a:r>
            <a:r>
              <a:rPr sz="2800" b="1" spc="-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98475" algn="ctr">
              <a:lnSpc>
                <a:spcPct val="100000"/>
              </a:lnSpc>
              <a:spcBef>
                <a:spcPts val="605"/>
              </a:spcBef>
            </a:pPr>
            <a:r>
              <a:rPr sz="20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US" sz="2000" spc="-2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98475" algn="ctr">
              <a:lnSpc>
                <a:spcPct val="100000"/>
              </a:lnSpc>
              <a:spcBef>
                <a:spcPts val="605"/>
              </a:spcBef>
            </a:pPr>
            <a:r>
              <a:rPr lang="en-US" sz="2400" b="1" i="1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</a:t>
            </a:r>
            <a:r>
              <a:rPr sz="2400" b="1" i="1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sz="24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sz="2400" b="1" i="1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sz="2400" b="1" i="1" spc="-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i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endParaRPr lang="en-US" sz="2400" b="1" i="1" spc="-1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98475" algn="ctr">
              <a:lnSpc>
                <a:spcPct val="100000"/>
              </a:lnSpc>
              <a:spcBef>
                <a:spcPts val="605"/>
              </a:spcBef>
            </a:pPr>
            <a:r>
              <a:rPr lang="en-US" sz="2400" b="1" i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(Tsuki.market)"</a:t>
            </a:r>
          </a:p>
          <a:p>
            <a:pPr marR="498475" algn="ctr">
              <a:lnSpc>
                <a:spcPct val="100000"/>
              </a:lnSpc>
              <a:spcBef>
                <a:spcPts val="605"/>
              </a:spcBef>
            </a:pPr>
            <a:r>
              <a:rPr sz="24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640" y="4345310"/>
            <a:ext cx="2918359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1300480" algn="l"/>
              </a:tabLst>
            </a:pPr>
            <a:r>
              <a:rPr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</a:t>
            </a:r>
            <a:r>
              <a:rPr sz="2000" b="1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</a:t>
            </a:r>
            <a:r>
              <a:rPr lang="en-US" sz="2000" b="1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22CE1285</a:t>
            </a:r>
            <a:endParaRPr lang="en-US" sz="2000" spc="-1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>
              <a:spcBef>
                <a:spcPts val="95"/>
              </a:spcBef>
              <a:tabLst>
                <a:tab pos="1300480" algn="l"/>
              </a:tabLst>
            </a:pPr>
            <a:r>
              <a:rPr lang="en-IN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</a:t>
            </a:r>
            <a:r>
              <a:rPr lang="en-IN" sz="2000" b="1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No.:</a:t>
            </a:r>
            <a:r>
              <a:rPr lang="en-I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22CE1161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5566" y="4147821"/>
            <a:ext cx="2350234" cy="9355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 indent="-76835" algn="l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sz="2000" b="1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 </a:t>
            </a:r>
            <a:r>
              <a:rPr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Deeptanshu</a:t>
            </a:r>
            <a:r>
              <a:rPr sz="2000" spc="-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Lal </a:t>
            </a:r>
            <a:r>
              <a:rPr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Shaunak</a:t>
            </a:r>
            <a:r>
              <a:rPr sz="20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Kundu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-685799" y="5594400"/>
            <a:ext cx="10363200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0035" algn="ctr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</a:t>
            </a:r>
            <a:r>
              <a:rPr sz="2000" b="1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lang="en-US" sz="2000" b="1" spc="-3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280035" algn="ctr">
              <a:lnSpc>
                <a:spcPct val="100000"/>
              </a:lnSpc>
              <a:spcBef>
                <a:spcPts val="95"/>
              </a:spcBef>
            </a:pPr>
            <a:r>
              <a:rPr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Saguna</a:t>
            </a:r>
            <a:r>
              <a:rPr sz="2000" spc="-55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Ingle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7100" y="160792"/>
            <a:ext cx="2095500" cy="7536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31978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8FF72-626C-C6AC-39B0-3245F7A1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" y="5791201"/>
            <a:ext cx="9144000" cy="981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6F58-9B93-278C-1DC5-6FC258DB4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1AB70-CB14-689F-F319-77A71CC4A7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2"/>
          <a:stretch/>
        </p:blipFill>
        <p:spPr>
          <a:xfrm>
            <a:off x="0" y="1524000"/>
            <a:ext cx="9150605" cy="4464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00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6E3E94-E2B9-42DA-752A-7809AA50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" y="5791201"/>
            <a:ext cx="9144000" cy="9819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966621-E71D-F2B8-D4F0-2129C33C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C8507-AC96-61C6-1D8E-DEA0496ABF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9" b="29787"/>
          <a:stretch/>
        </p:blipFill>
        <p:spPr>
          <a:xfrm>
            <a:off x="1371600" y="1323079"/>
            <a:ext cx="6553200" cy="5115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A0DA3-80CA-1B85-E669-A38EB97E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" y="5791201"/>
            <a:ext cx="9144000" cy="9819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442C55-D0B6-D3C1-FEA2-49F4DF4C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0C543-95AF-9201-CB3B-67E79F389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3956"/>
            <a:ext cx="9144000" cy="451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093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D871D-B5DB-BE89-BD28-FE1C8A8D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5791200"/>
            <a:ext cx="9120554" cy="1110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C23EFC-2D36-64B7-29F3-73ED8DF9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A232D-04CC-3866-655D-A9915D0F5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3956"/>
            <a:ext cx="9144000" cy="451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09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AC661-09C9-02DE-FA41-3D393125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2601"/>
            <a:ext cx="9144000" cy="1295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6FB30B-3347-415E-BDEB-71153636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8B052-177E-0B37-F3B3-D86238760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68" y="1524000"/>
            <a:ext cx="8497064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262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7D02C-E164-6956-A697-A555AE58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2600"/>
            <a:ext cx="9144000" cy="1179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A7AF7-9D01-B53B-314D-B4151CE4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391ED-C3F1-20D6-B0CD-858A59F6A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11" y="1600200"/>
            <a:ext cx="8399977" cy="4143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53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652DF8-4BB9-8DF4-3F9C-632E0383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3257"/>
            <a:ext cx="9144000" cy="11796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6DDC83-ECF0-AD18-586B-4B3127D1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5A67E0-6C6E-3602-6944-8B39172D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600200"/>
            <a:ext cx="8915400" cy="439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7433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652DF8-4BB9-8DF4-3F9C-632E0383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3257"/>
            <a:ext cx="9144000" cy="11796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EE6A79-5A7C-9154-A0BF-6706406A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4C7CE-94BE-6BED-4805-C246BD52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524000"/>
            <a:ext cx="8991600" cy="4434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21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E62F3-2B55-0B9D-E515-BFDDE6CD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8302"/>
            <a:ext cx="9144000" cy="11796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217DCD-D558-5E9C-22C2-E082F4819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99ABAF-B537-F520-B246-DF8BDC0C3C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56" b="20000"/>
          <a:stretch/>
        </p:blipFill>
        <p:spPr>
          <a:xfrm>
            <a:off x="457200" y="1271599"/>
            <a:ext cx="8077200" cy="4996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17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0461F-0650-BCB0-260A-5FDBE9F6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733"/>
            <a:ext cx="9144000" cy="3994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1858F-62A7-753D-6EC4-72791E8E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1796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91C77C-D0EA-F39F-2ADB-924B12E56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047" y="5774435"/>
            <a:ext cx="2663952" cy="9464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67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4124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540" y="1534795"/>
            <a:ext cx="4646930" cy="3755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67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68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354965" algn="l"/>
              </a:tabLst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354965" algn="l"/>
              </a:tabLst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C610B-3214-B7AA-7FA7-24B62FDA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24" y="5574764"/>
            <a:ext cx="9144000" cy="130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2E66D-5824-398C-01F7-183013F8E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46"/>
          <a:stretch/>
        </p:blipFill>
        <p:spPr>
          <a:xfrm>
            <a:off x="-11724" y="5484649"/>
            <a:ext cx="9155724" cy="13674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1A7E6-4B7E-E82E-44C2-3B534489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0" y="1483995"/>
            <a:ext cx="8766219" cy="389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76AD0-F792-5847-0BF9-A3CA7B7B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1796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9C377C-1E26-76F1-7AB9-1ABC22E6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4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C1D5C-4015-47EC-2F09-22E0A53DA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602990"/>
            <a:ext cx="9053146" cy="11384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83376-C207-56D4-0FB8-79DE50E8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E3C28-B5F4-C75E-E9EE-32C09F2C6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690963"/>
            <a:ext cx="8763000" cy="3888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296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969261" cy="703448"/>
          </a:xfrm>
          <a:prstGeom prst="rect">
            <a:avLst/>
          </a:prstGeom>
        </p:spPr>
        <p:txBody>
          <a:bodyPr vert="horz" wrap="square" lIns="0" tIns="2699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spc="-10"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 flipH="1">
            <a:off x="762000" y="6596684"/>
            <a:ext cx="345745" cy="361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lang="en-US" spc="-10" dirty="0"/>
              <a:t>.</a:t>
            </a:r>
          </a:p>
          <a:p>
            <a:pPr marL="12700">
              <a:lnSpc>
                <a:spcPts val="1435"/>
              </a:lnSpc>
            </a:pPr>
            <a:endParaRPr spc="-1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A29EB-B713-4F1A-4115-9D137BAC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2600"/>
            <a:ext cx="9144000" cy="129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FE102-DA17-A949-2341-ECF1360B7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56" b="21111"/>
          <a:stretch/>
        </p:blipFill>
        <p:spPr>
          <a:xfrm>
            <a:off x="270194" y="1356302"/>
            <a:ext cx="8603612" cy="4892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78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047" y="5774435"/>
            <a:ext cx="2663952" cy="9464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517982"/>
            <a:ext cx="8945880" cy="2768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sz="2800" b="1" spc="-1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800" b="1" spc="-6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238125" indent="-342900" algn="l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Component-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React's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paradigm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reusable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cards,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filters,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bar)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modularity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maintainability.</a:t>
            </a:r>
            <a:endParaRPr 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238125" indent="-342900" algn="l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49860" indent="-342900" algn="l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5600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Management: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React's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interactions,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2941E-6DB6-96C2-8933-10195F11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1" y="5301762"/>
            <a:ext cx="9144000" cy="1556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FBDE4-ED2C-3FD0-35A6-A1B1F505B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705"/>
            <a:ext cx="9144000" cy="16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9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3578861" cy="703525"/>
          </a:xfrm>
          <a:prstGeom prst="rect">
            <a:avLst/>
          </a:prstGeom>
        </p:spPr>
        <p:txBody>
          <a:bodyPr vert="horz" wrap="square" lIns="0" tIns="270001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8540" y="1500886"/>
            <a:ext cx="7909559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 algn="l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conclusion,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Tsuki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serves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pivotal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sz="1800" spc="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landscape,</a:t>
            </a:r>
            <a:r>
              <a:rPr sz="1800" spc="3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r>
              <a:rPr sz="1800" spc="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800" spc="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</a:t>
            </a:r>
            <a:r>
              <a:rPr sz="1800" spc="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r>
              <a:rPr sz="1800" spc="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</a:t>
            </a:r>
            <a:r>
              <a:rPr sz="18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8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explore,</a:t>
            </a:r>
            <a:r>
              <a:rPr sz="18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evaluate,</a:t>
            </a:r>
            <a:r>
              <a:rPr sz="18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8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</a:t>
            </a:r>
            <a:r>
              <a:rPr sz="18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sz="18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sz="1800" spc="3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online.</a:t>
            </a:r>
            <a:r>
              <a:rPr sz="1800" spc="3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180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  <a:r>
              <a:rPr sz="1800" spc="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hinges</a:t>
            </a:r>
            <a:r>
              <a:rPr sz="180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800" spc="3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</a:t>
            </a:r>
            <a:r>
              <a:rPr sz="1800" spc="3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experiences,</a:t>
            </a:r>
            <a:r>
              <a:rPr sz="1800" spc="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sz="1800" spc="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sz="1800" spc="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</a:t>
            </a:r>
            <a:r>
              <a:rPr sz="1800" spc="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integration,</a:t>
            </a:r>
            <a:r>
              <a:rPr sz="1800" spc="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sz="1800" spc="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</a:t>
            </a:r>
            <a:r>
              <a:rPr sz="18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capabilities,</a:t>
            </a:r>
            <a:r>
              <a:rPr sz="18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stringent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sz="1800" spc="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measures,</a:t>
            </a:r>
            <a:r>
              <a:rPr sz="1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800" spc="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sz="1800" spc="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innovation.</a:t>
            </a:r>
            <a:r>
              <a:rPr sz="1800" spc="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908" y="5724258"/>
            <a:ext cx="2282953" cy="9311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107744" y="6452870"/>
            <a:ext cx="2513329" cy="182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lang="en-US" spc="-10" dirty="0"/>
              <a:t>Winter Internship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311D-2463-779C-8E1D-5FED24639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2705"/>
            <a:ext cx="9144000" cy="16394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17982"/>
            <a:ext cx="19786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097432"/>
            <a:ext cx="8776335" cy="338361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</a:tabLst>
            </a:pPr>
            <a:r>
              <a:rPr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sz="12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sz="12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12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UX/UI: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344170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55600" algn="l"/>
              </a:tabLst>
            </a:pP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Krug,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  <a:r>
              <a:rPr sz="1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(2014).</a:t>
            </a:r>
            <a:r>
              <a:rPr sz="12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Don't</a:t>
            </a:r>
            <a:r>
              <a:rPr sz="1200" i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sz="12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sz="12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Think,</a:t>
            </a:r>
            <a:r>
              <a:rPr sz="1200" i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Revisited:</a:t>
            </a:r>
            <a:r>
              <a:rPr sz="1200" i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200" i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sz="12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r>
              <a:rPr sz="12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sz="12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2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12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Riders.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Norman,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  <a:r>
              <a:rPr sz="1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(2013).</a:t>
            </a:r>
            <a:r>
              <a:rPr sz="1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200" i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sz="1200" i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200" i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Everyday</a:t>
            </a:r>
            <a:r>
              <a:rPr sz="1200" i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Things:</a:t>
            </a:r>
            <a:r>
              <a:rPr sz="1200" i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Revised</a:t>
            </a:r>
            <a:r>
              <a:rPr sz="1200" i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200" i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</a:t>
            </a:r>
            <a:r>
              <a:rPr sz="12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sz="1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Books.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Nielsen,</a:t>
            </a:r>
            <a:r>
              <a:rPr sz="1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</a:t>
            </a:r>
            <a:r>
              <a:rPr sz="1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Loranger,</a:t>
            </a:r>
            <a:r>
              <a:rPr sz="1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</a:t>
            </a:r>
            <a:r>
              <a:rPr sz="1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(2010).</a:t>
            </a:r>
            <a:r>
              <a:rPr sz="12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Prioritizing</a:t>
            </a:r>
            <a:r>
              <a:rPr sz="1200" i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12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1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Riders.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9"/>
              </a:spcBef>
              <a:buFont typeface="Arial"/>
              <a:buChar char="•"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70231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sz="1200" b="1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sz="1200" b="1" spc="-5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sz="1200" b="1" spc="-5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Guides:</a:t>
            </a:r>
            <a:r>
              <a:rPr sz="1200" b="1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Depending</a:t>
            </a:r>
            <a:r>
              <a:rPr sz="1200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200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200" spc="-5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sz="1200" spc="-5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1200" spc="-4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sz="1200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(like</a:t>
            </a:r>
            <a:r>
              <a:rPr sz="1200" spc="-5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Shopify,</a:t>
            </a:r>
            <a:r>
              <a:rPr sz="1200" spc="-5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Magento, WooCommerce,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etc.),</a:t>
            </a:r>
            <a:r>
              <a:rPr sz="1200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sz="1200" spc="-3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sz="1200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200" spc="-3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</a:t>
            </a:r>
            <a:r>
              <a:rPr sz="1200" spc="-1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r>
              <a:rPr sz="1200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200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guides: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Shopify</a:t>
            </a:r>
            <a:r>
              <a:rPr sz="1200" spc="-3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Documentation:</a:t>
            </a:r>
            <a:r>
              <a:rPr sz="1200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Shopify</a:t>
            </a:r>
            <a:r>
              <a:rPr sz="1200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sz="1200" spc="-1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WooCommerce:</a:t>
            </a:r>
            <a:r>
              <a:rPr sz="1200" spc="-5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WooCommerce</a:t>
            </a:r>
            <a:r>
              <a:rPr sz="1200" spc="-5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2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Docs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Magento:</a:t>
            </a:r>
            <a:r>
              <a:rPr sz="1200" spc="-7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Magento</a:t>
            </a:r>
            <a:r>
              <a:rPr sz="1200" spc="-7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1200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735"/>
              </a:spcBef>
              <a:buFont typeface="Arial"/>
              <a:buChar char="•"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1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</a:t>
            </a:r>
            <a:r>
              <a:rPr sz="1200" b="1" spc="-3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1200" b="1" spc="-3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sz="1200" b="1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Strategy: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36525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5600" algn="l"/>
              </a:tabLst>
            </a:pP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Fishkin,</a:t>
            </a:r>
            <a:r>
              <a:rPr sz="1200" spc="-5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R.,</a:t>
            </a:r>
            <a:r>
              <a:rPr sz="1200" spc="-3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1200" spc="-4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Sharp,</a:t>
            </a:r>
            <a:r>
              <a:rPr sz="1200" spc="-3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r>
              <a:rPr sz="1200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(2018).</a:t>
            </a:r>
            <a:r>
              <a:rPr sz="1200" spc="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sz="1200" i="1" spc="-3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200" i="1" spc="-1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Founder:</a:t>
            </a:r>
            <a:r>
              <a:rPr sz="1200" i="1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200" i="1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Painfully</a:t>
            </a:r>
            <a:r>
              <a:rPr sz="1200" i="1" spc="-5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Honest</a:t>
            </a:r>
            <a:r>
              <a:rPr sz="1200" i="1" spc="-2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sz="1200" i="1" spc="-5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  <a:r>
              <a:rPr sz="1200" i="1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200" i="1" spc="-3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200" i="1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Startup</a:t>
            </a:r>
            <a:r>
              <a:rPr sz="1200" i="1" spc="-2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Portfolio.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5600" algn="l"/>
              </a:tabLst>
            </a:pPr>
            <a:r>
              <a:rPr sz="1200" spc="-2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Handley,</a:t>
            </a:r>
            <a:r>
              <a:rPr sz="1200" spc="-5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sz="1200" spc="-5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(2012). </a:t>
            </a:r>
            <a:r>
              <a:rPr sz="1200" i="1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sz="1200" i="1" spc="-4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Rules:</a:t>
            </a:r>
            <a:r>
              <a:rPr sz="1200" i="1" spc="-3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1200" i="1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200" i="1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1200" i="1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Killer</a:t>
            </a:r>
            <a:r>
              <a:rPr sz="1200" i="1" spc="-7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Blogs,</a:t>
            </a:r>
            <a:r>
              <a:rPr sz="1200" i="1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Podcasts,</a:t>
            </a:r>
            <a:r>
              <a:rPr sz="1200" i="1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Videos, Ebooks,</a:t>
            </a:r>
            <a:r>
              <a:rPr sz="1200" i="1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Webinars</a:t>
            </a:r>
            <a:r>
              <a:rPr sz="1200" i="1" spc="-4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spc="-2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(and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More)</a:t>
            </a:r>
            <a:r>
              <a:rPr sz="1200" i="1" spc="-6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200" i="1" spc="-3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</a:t>
            </a:r>
            <a:r>
              <a:rPr sz="1200" i="1" spc="-2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sz="1200" i="1" spc="-3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200" i="1" spc="-4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Ignite</a:t>
            </a:r>
            <a:r>
              <a:rPr sz="1200" i="1" spc="-6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spc="-2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sz="1200" i="1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200" spc="-45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Wiley.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046" y="5774434"/>
            <a:ext cx="2663953" cy="10835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107744" y="6452870"/>
            <a:ext cx="2513329" cy="182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lang="en-US" spc="-10" dirty="0"/>
              <a:t>Winter Internship</a:t>
            </a:r>
            <a:endParaRPr spc="-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F1C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76200" y="2514600"/>
            <a:ext cx="92964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4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sz="5400" i="1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sz="5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8523" y="5774435"/>
            <a:ext cx="2663952" cy="9464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6169661" cy="703525"/>
          </a:xfrm>
          <a:prstGeom prst="rect">
            <a:avLst/>
          </a:prstGeom>
        </p:spPr>
        <p:txBody>
          <a:bodyPr vert="horz" wrap="square" lIns="0" tIns="270001" rIns="0" bIns="0" rtlCol="0">
            <a:spAutoFit/>
          </a:bodyPr>
          <a:lstStyle/>
          <a:p>
            <a:pPr marL="469900" algn="l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540" y="1500886"/>
            <a:ext cx="790765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 algn="l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sz="2000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sz="2000" spc="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struggles</a:t>
            </a:r>
            <a:r>
              <a:rPr sz="2000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4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4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experience,</a:t>
            </a:r>
            <a:r>
              <a:rPr sz="2000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</a:t>
            </a:r>
            <a:r>
              <a:rPr sz="2000" spc="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scalability,</a:t>
            </a:r>
            <a:r>
              <a:rPr sz="2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integration,</a:t>
            </a:r>
            <a:r>
              <a:rPr sz="2000" spc="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personalization,</a:t>
            </a:r>
            <a:r>
              <a:rPr sz="20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security,</a:t>
            </a:r>
            <a:r>
              <a:rPr sz="20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differentiation,</a:t>
            </a:r>
            <a:r>
              <a:rPr sz="2000" spc="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impacting</a:t>
            </a:r>
            <a:r>
              <a:rPr sz="20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sz="2000" spc="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engagement,</a:t>
            </a:r>
            <a:r>
              <a:rPr sz="20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trust,</a:t>
            </a:r>
            <a:r>
              <a:rPr sz="20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8D380-EB45-0E49-AEE8-FB237F43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0111"/>
            <a:ext cx="9144000" cy="130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C1448-EBEE-A95B-102C-DCA4FFDA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705"/>
            <a:ext cx="9144000" cy="16394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4996" y="5774435"/>
            <a:ext cx="2699385" cy="1018540"/>
            <a:chOff x="6444996" y="5774435"/>
            <a:chExt cx="2699385" cy="1018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996" y="5844539"/>
              <a:ext cx="2663952" cy="9479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0048" y="5774435"/>
              <a:ext cx="2663952" cy="9464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2893061" cy="634532"/>
          </a:xfrm>
          <a:prstGeom prst="rect">
            <a:avLst/>
          </a:prstGeom>
        </p:spPr>
        <p:txBody>
          <a:bodyPr vert="horz" wrap="square" lIns="0" tIns="20167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1142237"/>
            <a:ext cx="8713470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it.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‘Tsuki’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story,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showcasing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clothes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taste.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5"/>
              </a:spcBef>
              <a:buFont typeface="Arial"/>
              <a:buChar char="•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472440" indent="-342900">
              <a:lnSpc>
                <a:spcPct val="100000"/>
              </a:lnSpc>
              <a:buChar char="•"/>
              <a:tabLst>
                <a:tab pos="355600" algn="l"/>
                <a:tab pos="410209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multifaceted,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aiming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comprehensive,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engaging,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5"/>
              </a:spcBef>
              <a:buFont typeface="Arial"/>
              <a:buChar char="•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5F0BD-45D0-984E-ECB0-5C8524A5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0111"/>
            <a:ext cx="9144000" cy="130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EEF656-EBD7-D13F-E46C-B0DBD10C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705"/>
            <a:ext cx="9144000" cy="16394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047" y="5797294"/>
            <a:ext cx="2663952" cy="9479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517982"/>
            <a:ext cx="8881110" cy="37965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sz="2000" b="1" spc="-55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sz="2000" b="1" spc="-4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b="1" spc="-65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b="1" spc="-7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sz="2000" b="1" spc="-7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  <a:spcBef>
                <a:spcPts val="190"/>
              </a:spcBef>
            </a:pPr>
            <a:endParaRPr sz="2000" dirty="0">
              <a:latin typeface="Century Gothic" panose="020B0502020202020204" pitchFamily="34" charset="0"/>
              <a:cs typeface="Calibri"/>
            </a:endParaRPr>
          </a:p>
          <a:p>
            <a:pPr marL="355600" marR="5080" indent="-342900" algn="l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Magento,</a:t>
            </a:r>
            <a:r>
              <a:rPr sz="20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Shopify,</a:t>
            </a:r>
            <a:r>
              <a:rPr sz="20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WooCommerce</a:t>
            </a:r>
            <a:r>
              <a:rPr sz="20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20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0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sz="20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</a:t>
            </a:r>
            <a:r>
              <a:rPr sz="20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sz="2000" spc="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r>
              <a:rPr sz="2000" spc="4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</a:t>
            </a:r>
            <a:r>
              <a:rPr sz="2000" spc="4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sz="2000" spc="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sz="2000" spc="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sz="200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features. </a:t>
            </a:r>
            <a:endParaRPr lang="en-US" sz="20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l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endParaRPr lang="en-US" sz="20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l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</a:t>
            </a:r>
            <a:r>
              <a:rPr lang="en-US" sz="2000" spc="3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en-US" sz="2000" spc="3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explored</a:t>
            </a:r>
            <a:r>
              <a:rPr lang="en-US" sz="2000" spc="3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en-US" sz="2000" spc="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functionalities,</a:t>
            </a:r>
            <a:r>
              <a:rPr lang="en-US" sz="2000" spc="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capabilities,</a:t>
            </a:r>
            <a:r>
              <a:rPr lang="en-US"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scalability,</a:t>
            </a:r>
            <a:r>
              <a:rPr lang="en-US"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performance.</a:t>
            </a:r>
          </a:p>
          <a:p>
            <a:pPr marL="355600" marR="5080" indent="-342900" algn="l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l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5600" algn="l"/>
                <a:tab pos="41148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Researchers</a:t>
            </a:r>
            <a:r>
              <a:rPr sz="20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explored</a:t>
            </a:r>
            <a:r>
              <a:rPr sz="2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</a:t>
            </a:r>
            <a:r>
              <a:rPr sz="2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sz="20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sz="2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delivery,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sz="20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recommendations,</a:t>
            </a:r>
            <a:r>
              <a:rPr sz="2000" spc="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</a:t>
            </a:r>
            <a:r>
              <a:rPr sz="20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r>
              <a:rPr sz="20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20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behavior,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preferences,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B3B82-8261-F2B3-816D-46ADAD14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0111"/>
            <a:ext cx="9144000" cy="130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E1987-9ECB-0C8F-1D44-403FBBBB7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705"/>
            <a:ext cx="9144000" cy="16394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110" y="5829239"/>
            <a:ext cx="2362199" cy="8778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517982"/>
            <a:ext cx="8987155" cy="41299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sz="2000" b="1" spc="-55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sz="2000" b="1" spc="-4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b="1" spc="-65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b="1" spc="-7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sz="2000" b="1" spc="-7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250"/>
              </a:spcBef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l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Studies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explored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elements,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images,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videos,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sz="2000" spc="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sz="20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engagement,</a:t>
            </a:r>
            <a:r>
              <a:rPr sz="20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sz="2000" spc="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rates,</a:t>
            </a:r>
            <a:r>
              <a:rPr sz="2000" spc="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satisfaction.</a:t>
            </a:r>
            <a:endParaRPr lang="en-US" sz="20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l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l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5600" algn="l"/>
                <a:tab pos="410845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Literature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examined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algorithms,</a:t>
            </a:r>
            <a:r>
              <a:rPr sz="20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analytics,</a:t>
            </a:r>
            <a:r>
              <a:rPr sz="20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sz="20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sz="20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sz="20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</a:t>
            </a:r>
            <a:r>
              <a:rPr sz="20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commerce catalogs.</a:t>
            </a:r>
            <a:endParaRPr lang="en-US" sz="20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l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5600" algn="l"/>
                <a:tab pos="410845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436245" indent="-342900" algn="l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lang="en-US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lang="en-US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serves</a:t>
            </a:r>
            <a:r>
              <a:rPr lang="en-US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US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storefront,</a:t>
            </a:r>
            <a:r>
              <a:rPr lang="en-US"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showcasing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en-US"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facilitating</a:t>
            </a:r>
            <a:r>
              <a:rPr lang="en-US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en-US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purchases</a:t>
            </a:r>
            <a:r>
              <a:rPr lang="en-US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</a:t>
            </a:r>
            <a:r>
              <a:rPr lang="en-US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79C37-5508-A6A4-5F3E-EE666108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0111"/>
            <a:ext cx="9144000" cy="130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B40DB7-8BCB-D5E1-C9CC-8761A0D6D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705"/>
            <a:ext cx="9144000" cy="16394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4330" y="5808544"/>
            <a:ext cx="2362199" cy="9006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0" y="489630"/>
            <a:ext cx="8990329" cy="4321311"/>
          </a:xfrm>
          <a:prstGeom prst="rect">
            <a:avLst/>
          </a:prstGeom>
        </p:spPr>
        <p:txBody>
          <a:bodyPr vert="horz" wrap="square" lIns="0" tIns="13335" rIns="0" bIns="0" numCol="1" rtlCol="0" anchor="ctr">
            <a:spAutoFit/>
          </a:bodyPr>
          <a:lstStyle/>
          <a:p>
            <a:pPr marL="469900">
              <a:lnSpc>
                <a:spcPct val="150000"/>
              </a:lnSpc>
              <a:spcBef>
                <a:spcPts val="105"/>
              </a:spcBef>
            </a:pPr>
            <a:r>
              <a:rPr sz="24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sz="2400" b="1" spc="-9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b="1" spc="-6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sz="2400" b="1" spc="-7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2425" marR="8255" indent="-339725" algn="l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Issues:</a:t>
            </a:r>
            <a:r>
              <a:rPr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r>
              <a:rPr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constraints, 	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particularly</a:t>
            </a:r>
            <a:r>
              <a:rPr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r>
              <a:rPr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</a:t>
            </a:r>
            <a:r>
              <a:rPr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periods</a:t>
            </a:r>
            <a:r>
              <a:rPr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</a:t>
            </a:r>
            <a:r>
              <a:rPr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growth.</a:t>
            </a:r>
            <a:r>
              <a:rPr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r>
              <a:rPr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times,</a:t>
            </a:r>
            <a:r>
              <a:rPr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crashes,</a:t>
            </a:r>
            <a:r>
              <a:rPr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affecting</a:t>
            </a:r>
            <a:r>
              <a:rPr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generation.</a:t>
            </a:r>
            <a:endParaRPr 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2425" marR="8255" indent="-339725" algn="l">
              <a:lnSpc>
                <a:spcPct val="150000"/>
              </a:lnSpc>
              <a:buFont typeface="Arial"/>
              <a:buChar char="•"/>
              <a:tabLst>
                <a:tab pos="355600" algn="l"/>
              </a:tabLst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l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  <a:tab pos="402590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	Customization</a:t>
            </a:r>
            <a:r>
              <a:rPr lang="en-US" spc="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  <a:r>
              <a:rPr spc="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spc="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spc="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spc="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r>
              <a:rPr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</a:t>
            </a:r>
            <a:r>
              <a:rPr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</a:t>
            </a:r>
            <a:r>
              <a:rPr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themes,</a:t>
            </a:r>
            <a:r>
              <a:rPr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</a:t>
            </a:r>
            <a:r>
              <a:rPr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flexibility,</a:t>
            </a:r>
            <a:r>
              <a:rPr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customization.</a:t>
            </a:r>
            <a:r>
              <a:rPr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</a:t>
            </a:r>
            <a:r>
              <a:rPr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brands</a:t>
            </a:r>
            <a:r>
              <a:rPr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achieving</a:t>
            </a:r>
            <a:r>
              <a:rPr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look,</a:t>
            </a:r>
            <a:r>
              <a:rPr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feel,</a:t>
            </a:r>
            <a:r>
              <a:rPr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tailored</a:t>
            </a:r>
            <a:r>
              <a:rPr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identity.</a:t>
            </a:r>
            <a:endParaRPr 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F7756-1291-93D2-9511-7FCB92873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0111"/>
            <a:ext cx="9144000" cy="130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26B466-DFDB-4D0D-A05B-D4FFB1E3C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705"/>
            <a:ext cx="9144000" cy="16394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047" y="5820154"/>
            <a:ext cx="2663952" cy="9479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764202"/>
            <a:ext cx="8987790" cy="1619033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sz="24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sz="2400" b="1" spc="-9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b="1" spc="-6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sz="2400" b="1" spc="-7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solidFill>
                  <a:srgbClr val="9F1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  <a:tab pos="402590" algn="l"/>
              </a:tabLst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l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  <a:tab pos="402590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Performance</a:t>
            </a:r>
            <a:r>
              <a:rPr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Speed:</a:t>
            </a:r>
            <a:r>
              <a:rPr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r>
              <a:rPr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</a:t>
            </a:r>
            <a:r>
              <a:rPr spc="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codebase,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inadequate</a:t>
            </a:r>
            <a:r>
              <a:rPr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hosting</a:t>
            </a:r>
            <a:r>
              <a:rPr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infrastructure,</a:t>
            </a:r>
            <a:r>
              <a:rPr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suboptimal</a:t>
            </a:r>
            <a:r>
              <a:rPr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caching</a:t>
            </a:r>
            <a:r>
              <a:rPr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mechanisms</a:t>
            </a:r>
            <a:r>
              <a:rPr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issues,</a:t>
            </a:r>
            <a:r>
              <a:rPr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05713-6090-C34C-037A-9E4C821DD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0111"/>
            <a:ext cx="9144000" cy="130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9D200-8D5B-9358-F45C-18B556D91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705"/>
            <a:ext cx="9144000" cy="16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4131" y="5867400"/>
            <a:ext cx="2513329" cy="8740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8" y="261315"/>
            <a:ext cx="6398261" cy="703525"/>
          </a:xfrm>
          <a:prstGeom prst="rect">
            <a:avLst/>
          </a:prstGeom>
        </p:spPr>
        <p:txBody>
          <a:bodyPr vert="horz" wrap="square" lIns="0" tIns="270001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/>
              <a:t>SE</a:t>
            </a:r>
            <a:r>
              <a:rPr spc="-40" dirty="0"/>
              <a:t> </a:t>
            </a:r>
            <a:r>
              <a:rPr dirty="0"/>
              <a:t>Mini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dirty="0"/>
              <a:t>Mock</a:t>
            </a:r>
            <a:r>
              <a:rPr spc="-45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00886"/>
            <a:ext cx="783145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 algn="l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involves</a:t>
            </a:r>
            <a:r>
              <a:rPr 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components,</a:t>
            </a:r>
            <a:r>
              <a:rPr lang="en-US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considerations,</a:t>
            </a:r>
            <a:r>
              <a:rPr lang="en-US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</a:t>
            </a:r>
            <a:r>
              <a:rPr lang="en-US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decisions</a:t>
            </a:r>
            <a:r>
              <a:rPr lang="en-US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en-US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scalability,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performance,</a:t>
            </a:r>
            <a:r>
              <a:rPr lang="en-US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security,</a:t>
            </a:r>
            <a:r>
              <a:rPr lang="en-US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usability,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functionality.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7D842-3E41-FF46-30E3-14596950B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2705"/>
            <a:ext cx="9144000" cy="163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D7669-FE04-F6D0-E306-60B63D945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08885"/>
            <a:ext cx="2914650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44F2D6-78CF-D8DB-E5FA-2B39A0ABE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" y="3051952"/>
            <a:ext cx="5858005" cy="2890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945</Words>
  <Application>Microsoft Office PowerPoint</Application>
  <PresentationFormat>On-screen Show (4:3)</PresentationFormat>
  <Paragraphs>111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Source Sans 3</vt:lpstr>
      <vt:lpstr>Times New Roman</vt:lpstr>
      <vt:lpstr>Wingdings</vt:lpstr>
      <vt:lpstr>Office Theme</vt:lpstr>
      <vt:lpstr>Ramrao Adik Institute of Technology</vt:lpstr>
      <vt:lpstr>Outline</vt:lpstr>
      <vt:lpstr>Problem statement</vt:lpstr>
      <vt:lpstr>Introduction</vt:lpstr>
      <vt:lpstr>PowerPoint Presentation</vt:lpstr>
      <vt:lpstr>PowerPoint Presentation</vt:lpstr>
      <vt:lpstr>PowerPoint Presentation</vt:lpstr>
      <vt:lpstr>PowerPoint Presentation</vt:lpstr>
      <vt:lpstr>System Design</vt:lpstr>
      <vt:lpstr>Page Design</vt:lpstr>
      <vt:lpstr>Page Design</vt:lpstr>
      <vt:lpstr>Page Design</vt:lpstr>
      <vt:lpstr>Page Design</vt:lpstr>
      <vt:lpstr>Page Design</vt:lpstr>
      <vt:lpstr>Page Design</vt:lpstr>
      <vt:lpstr>Page Design</vt:lpstr>
      <vt:lpstr>Page Design</vt:lpstr>
      <vt:lpstr>Page Design</vt:lpstr>
      <vt:lpstr>Page Design</vt:lpstr>
      <vt:lpstr>Page Design</vt:lpstr>
      <vt:lpstr>Page Design</vt:lpstr>
      <vt:lpstr>Page Design</vt:lpstr>
      <vt:lpstr>PowerPoint Presentation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TAG1</dc:creator>
  <cp:lastModifiedBy>Deeptanshu Lal</cp:lastModifiedBy>
  <cp:revision>4</cp:revision>
  <dcterms:created xsi:type="dcterms:W3CDTF">2023-12-29T16:29:33Z</dcterms:created>
  <dcterms:modified xsi:type="dcterms:W3CDTF">2024-01-02T12:01:38Z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2023-12-29T00:00:00Z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2023-12-29T00:00:00Z</vt:filetime>
  </property>
  <property fmtid="{D5CDD505-2E9C-101B-9397-08002B2CF9AE}" pid="5" name="Producer">
    <vt:lpwstr>Microsoft® PowerPoint® 2021</vt:lpwstr>
  </property>
</Properties>
</file>